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04040"/>
    <a:srgbClr val="78C8F0"/>
    <a:srgbClr val="95CFD7"/>
    <a:srgbClr val="181717"/>
    <a:srgbClr val="1B1B1B"/>
    <a:srgbClr val="494545"/>
    <a:srgbClr val="191919"/>
    <a:srgbClr val="7030A0"/>
    <a:srgbClr val="FFA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336" autoAdjust="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>
        <p:guide orient="horz" pos="2160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352B-A9DC-43E9-A7CC-D93477133184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1A497-22F4-4BF0-83E0-D3E8FEABE1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6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1A497-22F4-4BF0-83E0-D3E8FEABE1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7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F1190-9CA9-4482-A7E2-E0BB898D7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673C5-4592-4209-8DA1-E52E93D4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F325F-7406-406D-AAC7-9DD9D2E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A78C9-33DC-4547-B6B6-144149EC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F67B4-CC82-4DC0-A854-F5B14858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45EF8-4F45-4CE6-805F-6325B532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7405F4-E3F9-4B94-B522-7516F81F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82DE5-1643-4BC0-AE88-D22B89E5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4198F-D59E-4D21-B416-E62EC04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48FC2-B811-4FE5-9407-035A8B72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8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27462F-ED8C-4D77-B7D9-5A0C4B461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845F7-3F77-473C-8E16-97C05947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B44E-705B-4EE4-B079-27B6E22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72C5-1AF2-47F1-BFCC-F1A05BA1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0C019-587D-4F8B-9057-FDF11E4B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1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BE7A0-36E3-4128-B256-3A7EED42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1F044-8D37-455F-9F02-9062D752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228E0-5776-483F-A596-54345102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C9559-1106-4E9F-B500-EABFBB9B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BF34B-BA89-4404-A201-FEDD02D8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BB12-07C9-46F4-B7F0-8C5FF899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87154-3D52-4172-BCA6-07F57A28B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86A6E-A04E-4F72-B689-E596C314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F1CF2-4284-421E-977D-290ADE64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6EC92-A8D7-498A-A894-05CD49B7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819A-E1BE-4B27-9AF2-5502068F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83265-7D14-469F-8A49-D6EA50E79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8538B-7937-400C-8D36-000897C4C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F9048-9D6F-4105-B623-4955D46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82E1D-3BAB-4151-A878-3F12F178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72FD8-D0A0-454C-9933-49538CA6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12618-DB99-45F6-B453-75A3DA18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13A21-A662-45F6-9CC0-C427F494A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173EA-B004-4354-B3AA-88F12E1D4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A8499C-7459-461C-9609-8447586A4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4E13F0-0DE2-4FCD-B1B8-22126A826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8231FC-9DE6-40F4-A9DF-6E3ADBCB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D43514-CD96-4A30-B9C6-C0552DAA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41F8E6-F8EC-455D-854B-385BF699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6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B6AF8-182D-40F8-813F-2442B63D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BCD810-F23B-41A0-BC7E-9CB7FA36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2E63F6-6991-48BE-9CE9-6972459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5631E-7D1B-43E0-A4E4-57545C41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6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DF16C-D4E4-4B9A-9EC2-24EEC23E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E06E6-DE6A-4DE2-949B-142992E5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6EF4A-4538-463D-B7D7-B0FBCA41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CF9A6-AFEC-4F41-971F-555397B6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644A3-58BB-4F65-8C70-53527CF1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C8B989-90BE-4AF5-BCBC-44D089D71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67A93-D2F9-422B-AB7B-85EDFFF3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A7A36-FAF8-40CA-8D83-DD7DBD87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D1BA1-2F33-4644-AACB-0353766B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41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630F-F54C-4171-9B23-36ED4E5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4BA626-2C6F-4E37-B32D-350C56304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82658-926A-4274-81F8-497BBAAFA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E21B-B592-4E1D-A833-14124B50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840A9-36F8-4124-BD47-3B77647F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C1973-CD90-4802-AF4D-BA31A5CD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3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4D6-E2EF-473F-834C-02F0A29E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4A078-A842-4AE9-BC35-388C88A9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2E44A-C3D5-488B-97EB-146208B81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B527-1E01-4733-AB6C-2BAE7FB08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22CCB-C182-4D4F-A558-436A585F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8191492-E877-43AA-9CF4-D0BBED9F42B6}"/>
              </a:ext>
            </a:extLst>
          </p:cNvPr>
          <p:cNvGrpSpPr/>
          <p:nvPr/>
        </p:nvGrpSpPr>
        <p:grpSpPr>
          <a:xfrm flipV="1">
            <a:off x="5575971" y="4683175"/>
            <a:ext cx="5917407" cy="45719"/>
            <a:chOff x="4325937" y="4699000"/>
            <a:chExt cx="7185026" cy="7302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90CB7CF-8A61-4B1B-8A01-877027F4C211}"/>
                </a:ext>
              </a:extLst>
            </p:cNvPr>
            <p:cNvSpPr/>
            <p:nvPr/>
          </p:nvSpPr>
          <p:spPr>
            <a:xfrm>
              <a:off x="4325937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52F684-74C3-4F39-B211-5A5FC2CF7D42}"/>
                </a:ext>
              </a:extLst>
            </p:cNvPr>
            <p:cNvSpPr/>
            <p:nvPr/>
          </p:nvSpPr>
          <p:spPr>
            <a:xfrm>
              <a:off x="4360069" y="4699000"/>
              <a:ext cx="7114381" cy="73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2714B57-F036-4A34-9494-36F81DE1DA29}"/>
                </a:ext>
              </a:extLst>
            </p:cNvPr>
            <p:cNvSpPr/>
            <p:nvPr/>
          </p:nvSpPr>
          <p:spPr>
            <a:xfrm>
              <a:off x="11437938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65C46A-85C6-4A12-A6DC-B3A114F6B77F}"/>
              </a:ext>
            </a:extLst>
          </p:cNvPr>
          <p:cNvSpPr txBox="1"/>
          <p:nvPr/>
        </p:nvSpPr>
        <p:spPr>
          <a:xfrm>
            <a:off x="6473032" y="3571695"/>
            <a:ext cx="503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5951C-34F4-4BEE-BF92-337CF2A95313}"/>
              </a:ext>
            </a:extLst>
          </p:cNvPr>
          <p:cNvSpPr txBox="1"/>
          <p:nvPr/>
        </p:nvSpPr>
        <p:spPr>
          <a:xfrm>
            <a:off x="6244433" y="4133759"/>
            <a:ext cx="262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노력하는 개발자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88BA5A-E2E3-4322-87E5-5631F5B1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02" y="4825743"/>
            <a:ext cx="443755" cy="443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B4098B-9028-4730-B462-D499E39F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29" y="4825742"/>
            <a:ext cx="443756" cy="4437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443521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4803862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517250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555218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590980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2456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297096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4" y="344807"/>
            <a:ext cx="8379220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FD73-BDF2-4E55-B7D5-44AB15BD61BF}"/>
              </a:ext>
            </a:extLst>
          </p:cNvPr>
          <p:cNvSpPr txBox="1"/>
          <p:nvPr/>
        </p:nvSpPr>
        <p:spPr>
          <a:xfrm>
            <a:off x="2529798" y="39080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.txt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330AC-AC4B-4CF2-B097-5711D1C2EF81}"/>
              </a:ext>
            </a:extLst>
          </p:cNvPr>
          <p:cNvSpPr txBox="1"/>
          <p:nvPr/>
        </p:nvSpPr>
        <p:spPr>
          <a:xfrm>
            <a:off x="2586780" y="734325"/>
            <a:ext cx="805029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0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AD8C2-5FD2-47E7-A2D8-0F77CC02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24" y="749055"/>
            <a:ext cx="3803410" cy="2124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954053-F212-46B4-B7EA-8FD2DA36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67" y="2102478"/>
            <a:ext cx="3821482" cy="2124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있던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7859B-9DF4-43CE-AED8-7F1BB08092C7}"/>
              </a:ext>
            </a:extLst>
          </p:cNvPr>
          <p:cNvSpPr txBox="1"/>
          <p:nvPr/>
        </p:nvSpPr>
        <p:spPr>
          <a:xfrm>
            <a:off x="7113203" y="5290217"/>
            <a:ext cx="43075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endParaRPr lang="en-US" altLang="ko-KR" sz="11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적극 활용하였습니다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FA73F-0D22-4A66-A8B8-7A1CAC607CD4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B9FC54-DC49-4F2D-9628-002518A3F343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출시를 목적으로 제작했던 게임인 만큼 게임을 최대한 예쁘게 만들려고 많은 노력을 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특히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아트가 없었던 탓에 여러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에셋들을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많이 찾아보고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최대한 조화롭게 어울러 질 수 있도록 하는 것이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큰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관건이였습니다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E8FE3A-DC9F-40B3-BE98-3E841DEFD838}"/>
              </a:ext>
            </a:extLst>
          </p:cNvPr>
          <p:cNvSpPr txBox="1"/>
          <p:nvPr/>
        </p:nvSpPr>
        <p:spPr>
          <a:xfrm>
            <a:off x="7110034" y="6031583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32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프로그래밍과 그래픽을 한쌍으로 팀을 짜서 진행 했던 프로젝트의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EE817A-DC6B-4B30-9121-413871B4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1" y="761087"/>
            <a:ext cx="4147394" cy="23000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6D9C9-4E53-4D82-BADB-AB4D3502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88" y="2001171"/>
            <a:ext cx="3996345" cy="221625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3698382-B9FF-44FE-BE2D-A1CB5EC88DD3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빠른 시일 내에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 프로젝트였으므로 엑셀 등의 데이터 형식 개발이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20E0C9-7225-4B3E-B563-ED079051F3D8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내줬던 과제였던 당시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여러 프로젝트와 겹쳐 시간이 그렇게 많이 있지 않았습니다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짧은 기간내에 최대한 좋은 퀄리티를 냈어야 했기에 어떤 게임을 만들어야 할지 많은 고민을 하였고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유행하고 있던 뱀파이어 서바이벌에 무기 강화 시스템이 있던 </a:t>
            </a:r>
            <a:r>
              <a:rPr lang="en-US" altLang="ko-KR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시스템을 채용하여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D6146B-964C-4250-9E6D-40CDBF6B4E30}"/>
              </a:ext>
            </a:extLst>
          </p:cNvPr>
          <p:cNvSpPr txBox="1"/>
          <p:nvPr/>
        </p:nvSpPr>
        <p:spPr>
          <a:xfrm>
            <a:off x="7110034" y="5376634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불편함 때문에 서비스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구현하여 사용했습니다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16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360183"/>
            <a:ext cx="369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교내에서 시행하였던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82CFE-3D55-41D8-98BF-BB269DF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42" y="769673"/>
            <a:ext cx="1966162" cy="3477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09AA2-FDB8-4455-9B48-FAC94123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73" y="777067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AD388-F93E-41E5-8E3A-EF6EE750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19" y="766144"/>
            <a:ext cx="2012621" cy="35229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0D7E0A-1391-40D4-872C-D9BDE3F3481A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게임의 흐름과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적의 움직임을 관리했습니다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0C2FB0-3536-412C-BCE8-74C780238556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중학교 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후반에 게임개발에 처음 관심을 가지고 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유니티를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공부하였습니다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좀비는 제가 유니티를 공부하고 처음으로 한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작업이자 첫 메인 프로그래밍을 한 작업입니다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 저에게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어떻게 사용하는지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작업은 어떻게 하는 것인지 배우게 해주었던 프로젝트 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A6B363-0012-447A-97ED-362A01779140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12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121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195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D3158-A9F5-48DF-BDCA-111E481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64" y="707703"/>
            <a:ext cx="3416071" cy="1904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31A1B-706E-4C31-8F4F-A62F5125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09" y="2129047"/>
            <a:ext cx="3869104" cy="215925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6B998F5-870F-428B-AE86-7D722AA2C193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Retro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직접 작성하여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E22D0A-9FE5-4DFC-8F90-40C061AA79B0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시도했던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재미있고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인상깊게 했던 게임인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 삼아서 제작했던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최대한 무섭게 만들기 위하여 어떻게 공포스러운 분위기를 연출할지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어떻게 게임을 예쁘게 만들지 고민했던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기억이 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930DCC-9147-4C03-99FB-044E848275CA}"/>
              </a:ext>
            </a:extLst>
          </p:cNvPr>
          <p:cNvSpPr txBox="1"/>
          <p:nvPr/>
        </p:nvSpPr>
        <p:spPr>
          <a:xfrm>
            <a:off x="7110034" y="5376634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Subrender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Pass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다른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2959942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332858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369723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407690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177439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43987" y="1184798"/>
            <a:ext cx="143500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44956" y="2988950"/>
            <a:ext cx="369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전국기능경기대회때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도우미로써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D9CC23-3675-4E27-B449-58AD723D7C65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인하여 빌보드 시스템을 채용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2.5D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2AB912-1CF4-4033-ADFE-0231D1E2F564}"/>
              </a:ext>
            </a:extLst>
          </p:cNvPr>
          <p:cNvSpPr txBox="1"/>
          <p:nvPr/>
        </p:nvSpPr>
        <p:spPr>
          <a:xfrm>
            <a:off x="2486778" y="4400740"/>
            <a:ext cx="4489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 경기대회에서 도우미로서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지방 기능경기대회에서 기회를 얻는데 실패하였지만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선생님께서 도우미로서 데려가서 전국기능경기대회에 간접적으로 나마 참여할 수 있었습니다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ECDA0-4F8D-4859-99E2-6F4A87FD797C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28057-6C4A-4DA0-8A54-F5033B5751A3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 연습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45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904</Words>
  <Application>Microsoft Office PowerPoint</Application>
  <PresentationFormat>와이드스크린</PresentationFormat>
  <Paragraphs>212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해피니스 산스 인쇄용 볼드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웅섭 김</dc:creator>
  <cp:lastModifiedBy>김웅섭</cp:lastModifiedBy>
  <cp:revision>208</cp:revision>
  <dcterms:created xsi:type="dcterms:W3CDTF">2024-03-24T17:44:10Z</dcterms:created>
  <dcterms:modified xsi:type="dcterms:W3CDTF">2024-04-11T03:06:17Z</dcterms:modified>
</cp:coreProperties>
</file>